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71" r:id="rId4"/>
    <p:sldId id="257" r:id="rId5"/>
    <p:sldId id="272" r:id="rId6"/>
    <p:sldId id="273" r:id="rId7"/>
    <p:sldId id="275" r:id="rId8"/>
    <p:sldId id="276" r:id="rId9"/>
    <p:sldId id="277" r:id="rId10"/>
    <p:sldId id="269" r:id="rId11"/>
    <p:sldId id="278" r:id="rId12"/>
    <p:sldId id="265" r:id="rId13"/>
  </p:sldIdLst>
  <p:sldSz cx="12192000" cy="6858000"/>
  <p:notesSz cx="6858000" cy="9144000"/>
  <p:embeddedFontLst>
    <p:embeddedFont>
      <p:font typeface="CookieRun Regular" panose="020B0600000101010101" charset="-127"/>
      <p:regular r:id="rId16"/>
    </p:embeddedFont>
    <p:embeddedFont>
      <p:font typeface="CookieRun Bold" panose="020B0600000101010101" charset="-127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8FC36B"/>
    <a:srgbClr val="5B883C"/>
    <a:srgbClr val="F1735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3" autoAdjust="0"/>
  </p:normalViewPr>
  <p:slideViewPr>
    <p:cSldViewPr snapToGrid="0">
      <p:cViewPr varScale="1">
        <p:scale>
          <a:sx n="60" d="100"/>
          <a:sy n="60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317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32643B-F6DA-4F97-B5FB-E3A313318A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00919F-FE8A-47CE-BCBF-C4AC9AA0BF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CFDDC-E9F5-4F7D-B782-6F3F0A1A76C2}" type="datetimeFigureOut">
              <a:rPr lang="ko-KR" altLang="en-US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2024-08-23</a:t>
            </a:fld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48A2AA-3C58-4F24-B726-BEF4980DD7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19393B-E07E-46B3-8986-9F95846C55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20B32-AF62-4498-9B05-54F506B8DD39}" type="slidenum">
              <a:rPr lang="ko-KR" altLang="en-US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‹#›</a:t>
            </a:fld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004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fld id="{AC70F749-833F-4449-8280-7C6457951E7B}" type="datetimeFigureOut">
              <a:rPr lang="ko-KR" altLang="en-US" smtClean="0"/>
              <a:pPr/>
              <a:t>2024-08-23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fld id="{5806EB0C-ECF3-4529-BFE8-7F38833A7F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34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92AEB-6B2B-4967-AA5D-DAFAE6265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244AAE-35F0-46C1-8604-74F14B1F0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3F4AE-CF50-4272-AC16-4551AC46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0179E-D891-42A7-9F32-BB5512DE5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DF97-194D-4202-A4AB-A74B564F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5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F2717-0E00-4789-B14E-B360A5CB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D47079-0E1A-4DA3-9C0D-7277DB296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635D4-1CEF-40C4-AB4B-A99FA426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CD699-A896-4C6D-A3EB-A576D96A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F6510-EFCF-40D5-BB36-7B15FE3F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06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D578E6-C96B-4631-B14D-89D1C30D4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B235A4-6D56-45F2-A1AE-3E8F6359D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1F1F6-FD98-454D-BDB1-570EE04C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BE398-DFA3-43DD-9D44-779F377B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FDB09-D379-48A1-893C-AC8D9B9F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17BCC-3F21-4602-909E-7C437658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CFF87-7430-4002-B9EF-D4D7C769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FA758-0257-4C80-AF8C-66B21332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4DA17-B93D-4203-9743-7251D1A5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FB06B-14DC-4746-A827-B907AA3B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02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AC098-1B2D-4C5C-971D-45CC2044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9B67F-3CE0-4E5E-943C-64389B2C9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E93F2-30C7-43BD-BDD7-D0894996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CD13C1-B63D-43EB-87E0-E73731B4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EAEF5-BAD0-4E48-8F45-E2C608FD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6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68F31-770C-4D4E-A611-E0041DD8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225003-737E-4076-8254-C47F9C1DE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744A2A-6C51-4A8E-9476-AA706E853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49E287-C96A-4143-AF08-5F79DCF0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B0AEF-EB1A-4A0F-957C-3A95CE7B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DFC53-601C-451C-9E17-BE629C46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6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E2701-6FB8-4586-8F83-F9D6AF83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D969E1-730D-4F81-9D1D-8E84C529D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F210E1-3865-4383-BE04-543956CA4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E6FCD7-EE2B-4D72-9944-1DBCB14F4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086E3E-9780-4B1D-B4BB-8AE893BDD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CA148D-53B9-45A7-9BF3-D16C090F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63F7D6-0F28-471B-8D47-78D697C0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E6F949-4E78-43EA-80ED-109E5BC4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9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6489C-E41F-46E1-BC54-134FC6EE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7AF3F0-A407-459D-9568-8401915C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08A10D-F1D0-4EB9-8EE5-1A387D48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48361B-F78F-40D3-96DA-54FC098F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4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E7E97-1EF1-4FB0-9DC3-8D3352F4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E31C57-4BD2-4AAD-9E5A-62C0C5C6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7B7137-5EE3-4BFB-A0EE-4944A586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51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7104-3DB6-4D39-8BFF-81487068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58081-99F1-4C62-9BC6-947A3038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AF2BC6-C5C5-4AB5-A289-B2E2BF746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9A78F-85AC-4F2A-9D10-340D3EA7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CAD4A-334B-4133-8DD8-D7242635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F99D5A-F4F3-4774-913C-E0631F9D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6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872B-FD0F-492C-8087-DF2B3957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73E3E7-4092-43C7-860A-BB5CD9C71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516053-3542-4A29-A6FC-BBF6D8418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AA4B3F-82C7-4846-B7B4-5C8A0FCD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DE8012-04A0-4603-AD0C-00F27E2B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C45741-1C57-4A21-8708-7619748A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909AE1-2D8D-4887-A62E-957448BF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7F7331-48EB-47AA-B47B-B8998C5B9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E45A4-30CB-4016-B989-2F437A6FB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7947C-AC51-4564-9B1B-FDB03CF5DF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8E8E6-9C37-40B7-9611-E1F35A8A2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4BF74A-9503-4631-92DD-D2AFEAF94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3B7503DA-318B-4AD1-8C0B-EDB4974290FF}"/>
              </a:ext>
            </a:extLst>
          </p:cNvPr>
          <p:cNvSpPr txBox="1"/>
          <p:nvPr/>
        </p:nvSpPr>
        <p:spPr>
          <a:xfrm>
            <a:off x="736980" y="714390"/>
            <a:ext cx="10781730" cy="1340676"/>
          </a:xfrm>
          <a:custGeom>
            <a:avLst/>
            <a:gdLst>
              <a:gd name="connsiteX0" fmla="*/ 0 w 10781730"/>
              <a:gd name="connsiteY0" fmla="*/ 0 h 1340676"/>
              <a:gd name="connsiteX1" fmla="*/ 10781730 w 10781730"/>
              <a:gd name="connsiteY1" fmla="*/ 0 h 1340676"/>
              <a:gd name="connsiteX2" fmla="*/ 10781730 w 10781730"/>
              <a:gd name="connsiteY2" fmla="*/ 1340676 h 1340676"/>
              <a:gd name="connsiteX3" fmla="*/ 0 w 10781730"/>
              <a:gd name="connsiteY3" fmla="*/ 1340676 h 1340676"/>
              <a:gd name="connsiteX4" fmla="*/ 0 w 10781730"/>
              <a:gd name="connsiteY4" fmla="*/ 0 h 134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1730" h="1340676" fill="none" extrusionOk="0">
                <a:moveTo>
                  <a:pt x="0" y="0"/>
                </a:moveTo>
                <a:cubicBezTo>
                  <a:pt x="2728731" y="-155717"/>
                  <a:pt x="6004561" y="25570"/>
                  <a:pt x="10781730" y="0"/>
                </a:cubicBezTo>
                <a:cubicBezTo>
                  <a:pt x="10708091" y="595922"/>
                  <a:pt x="10766316" y="804643"/>
                  <a:pt x="10781730" y="1340676"/>
                </a:cubicBezTo>
                <a:cubicBezTo>
                  <a:pt x="6224585" y="1231357"/>
                  <a:pt x="3151702" y="1379930"/>
                  <a:pt x="0" y="1340676"/>
                </a:cubicBezTo>
                <a:cubicBezTo>
                  <a:pt x="79707" y="1145140"/>
                  <a:pt x="-101556" y="407757"/>
                  <a:pt x="0" y="0"/>
                </a:cubicBezTo>
                <a:close/>
              </a:path>
              <a:path w="10781730" h="1340676" stroke="0" extrusionOk="0">
                <a:moveTo>
                  <a:pt x="0" y="0"/>
                </a:moveTo>
                <a:cubicBezTo>
                  <a:pt x="4643871" y="137257"/>
                  <a:pt x="9077290" y="-87594"/>
                  <a:pt x="10781730" y="0"/>
                </a:cubicBezTo>
                <a:cubicBezTo>
                  <a:pt x="10720460" y="469641"/>
                  <a:pt x="10871584" y="897155"/>
                  <a:pt x="10781730" y="1340676"/>
                </a:cubicBezTo>
                <a:cubicBezTo>
                  <a:pt x="5997457" y="1344674"/>
                  <a:pt x="5173198" y="1461480"/>
                  <a:pt x="0" y="1340676"/>
                </a:cubicBezTo>
                <a:cubicBezTo>
                  <a:pt x="85768" y="987340"/>
                  <a:pt x="39861" y="360347"/>
                  <a:pt x="0" y="0"/>
                </a:cubicBezTo>
                <a:close/>
              </a:path>
            </a:pathLst>
          </a:custGeom>
          <a:solidFill>
            <a:schemeClr val="bg1">
              <a:alpha val="63000"/>
            </a:schemeClr>
          </a:solidFill>
          <a:ln w="76200">
            <a:solidFill>
              <a:srgbClr val="FBE48F"/>
            </a:solidFill>
            <a:extLst>
              <a:ext uri="{C807C97D-BFC1-408E-A445-0C87EB9F89A2}">
                <ask:lineSketchStyleProps xmlns="" xmlns:ask="http://schemas.microsoft.com/office/drawing/2018/sketchyshapes" sd="350636516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5000" smtClean="0">
                <a:latin typeface="+mj-ea"/>
                <a:ea typeface="+mj-ea"/>
                <a:cs typeface="THE마리오" panose="02020503020101020101" pitchFamily="18" charset="-127"/>
              </a:rPr>
              <a:t>2024.08 </a:t>
            </a:r>
            <a:r>
              <a:rPr lang="ko-KR" altLang="en-US" sz="5000" smtClean="0">
                <a:latin typeface="+mj-ea"/>
                <a:ea typeface="+mj-ea"/>
                <a:cs typeface="THE마리오" panose="02020503020101020101" pitchFamily="18" charset="-127"/>
              </a:rPr>
              <a:t>미니 </a:t>
            </a:r>
            <a:r>
              <a:rPr lang="ko-KR" altLang="en-US" sz="5000" dirty="0" smtClean="0">
                <a:latin typeface="+mj-ea"/>
                <a:ea typeface="+mj-ea"/>
                <a:cs typeface="THE마리오" panose="02020503020101020101" pitchFamily="18" charset="-127"/>
              </a:rPr>
              <a:t>프로젝트</a:t>
            </a:r>
            <a:endParaRPr lang="ko-KR" altLang="en-US" sz="5000" dirty="0">
              <a:latin typeface="+mj-ea"/>
              <a:ea typeface="+mj-ea"/>
              <a:cs typeface="THE마리오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186F9-49CB-462E-A755-67D9B9C0DC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53542">
            <a:off x="11113793" y="1652870"/>
            <a:ext cx="497258" cy="5578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32F381-D096-403D-BF36-E37F6EC311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02" y="448309"/>
            <a:ext cx="1566775" cy="133044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D92F7E-4E4E-470A-AC04-0988F58D5DA5}"/>
              </a:ext>
            </a:extLst>
          </p:cNvPr>
          <p:cNvGrpSpPr/>
          <p:nvPr/>
        </p:nvGrpSpPr>
        <p:grpSpPr>
          <a:xfrm>
            <a:off x="1357426" y="2715191"/>
            <a:ext cx="3822982" cy="2544593"/>
            <a:chOff x="1357426" y="2715191"/>
            <a:chExt cx="3822982" cy="2544593"/>
          </a:xfrm>
        </p:grpSpPr>
        <p:sp>
          <p:nvSpPr>
            <p:cNvPr id="5" name="말풍선: 타원형 4">
              <a:extLst>
                <a:ext uri="{FF2B5EF4-FFF2-40B4-BE49-F238E27FC236}">
                  <a16:creationId xmlns:a16="http://schemas.microsoft.com/office/drawing/2014/main" id="{87358EE2-2A64-4C40-921E-8FD36B2EA124}"/>
                </a:ext>
              </a:extLst>
            </p:cNvPr>
            <p:cNvSpPr/>
            <p:nvPr/>
          </p:nvSpPr>
          <p:spPr>
            <a:xfrm flipH="1">
              <a:off x="1357426" y="2715191"/>
              <a:ext cx="3822982" cy="2544593"/>
            </a:xfrm>
            <a:custGeom>
              <a:avLst/>
              <a:gdLst>
                <a:gd name="connsiteX0" fmla="*/ -181783 w 3822982"/>
                <a:gd name="connsiteY0" fmla="*/ 2192243 h 2544593"/>
                <a:gd name="connsiteX1" fmla="*/ 144682 w 3822982"/>
                <a:gd name="connsiteY1" fmla="*/ 1757860 h 2544593"/>
                <a:gd name="connsiteX2" fmla="*/ 1465875 w 3822982"/>
                <a:gd name="connsiteY2" fmla="*/ 35055 h 2544593"/>
                <a:gd name="connsiteX3" fmla="*/ 3494567 w 3822982"/>
                <a:gd name="connsiteY3" fmla="*/ 559238 h 2544593"/>
                <a:gd name="connsiteX4" fmla="*/ 2565681 w 3822982"/>
                <a:gd name="connsiteY4" fmla="*/ 2467762 h 2544593"/>
                <a:gd name="connsiteX5" fmla="*/ 546613 w 3822982"/>
                <a:gd name="connsiteY5" fmla="*/ 2163039 h 2544593"/>
                <a:gd name="connsiteX6" fmla="*/ 182415 w 3822982"/>
                <a:gd name="connsiteY6" fmla="*/ 2177641 h 2544593"/>
                <a:gd name="connsiteX7" fmla="*/ -181783 w 3822982"/>
                <a:gd name="connsiteY7" fmla="*/ 2192243 h 254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2982" h="2544593" fill="none" extrusionOk="0">
                  <a:moveTo>
                    <a:pt x="-181783" y="2192243"/>
                  </a:moveTo>
                  <a:cubicBezTo>
                    <a:pt x="-93801" y="2109856"/>
                    <a:pt x="3779" y="1956879"/>
                    <a:pt x="144682" y="1757860"/>
                  </a:cubicBezTo>
                  <a:cubicBezTo>
                    <a:pt x="-415618" y="825048"/>
                    <a:pt x="223569" y="213161"/>
                    <a:pt x="1465875" y="35055"/>
                  </a:cubicBezTo>
                  <a:cubicBezTo>
                    <a:pt x="2204242" y="52473"/>
                    <a:pt x="3035410" y="49909"/>
                    <a:pt x="3494567" y="559238"/>
                  </a:cubicBezTo>
                  <a:cubicBezTo>
                    <a:pt x="4163565" y="1297361"/>
                    <a:pt x="3790559" y="2223972"/>
                    <a:pt x="2565681" y="2467762"/>
                  </a:cubicBezTo>
                  <a:cubicBezTo>
                    <a:pt x="1918651" y="2644479"/>
                    <a:pt x="1101995" y="2565779"/>
                    <a:pt x="546613" y="2163039"/>
                  </a:cubicBezTo>
                  <a:cubicBezTo>
                    <a:pt x="387400" y="2187148"/>
                    <a:pt x="255008" y="2164397"/>
                    <a:pt x="182415" y="2177641"/>
                  </a:cubicBezTo>
                  <a:cubicBezTo>
                    <a:pt x="109822" y="2190885"/>
                    <a:pt x="-80168" y="2201045"/>
                    <a:pt x="-181783" y="2192243"/>
                  </a:cubicBezTo>
                  <a:close/>
                </a:path>
                <a:path w="3822982" h="2544593" stroke="0" extrusionOk="0">
                  <a:moveTo>
                    <a:pt x="-181783" y="2192243"/>
                  </a:moveTo>
                  <a:cubicBezTo>
                    <a:pt x="-33802" y="2015853"/>
                    <a:pt x="-6343" y="1978349"/>
                    <a:pt x="144682" y="1757860"/>
                  </a:cubicBezTo>
                  <a:cubicBezTo>
                    <a:pt x="-320184" y="778214"/>
                    <a:pt x="269629" y="227389"/>
                    <a:pt x="1465875" y="35055"/>
                  </a:cubicBezTo>
                  <a:cubicBezTo>
                    <a:pt x="2164415" y="36359"/>
                    <a:pt x="2980404" y="225080"/>
                    <a:pt x="3494567" y="559238"/>
                  </a:cubicBezTo>
                  <a:cubicBezTo>
                    <a:pt x="4061083" y="1098021"/>
                    <a:pt x="3666263" y="2137351"/>
                    <a:pt x="2565681" y="2467762"/>
                  </a:cubicBezTo>
                  <a:cubicBezTo>
                    <a:pt x="1861435" y="2620185"/>
                    <a:pt x="985285" y="2562114"/>
                    <a:pt x="546613" y="2163039"/>
                  </a:cubicBezTo>
                  <a:cubicBezTo>
                    <a:pt x="426222" y="2167416"/>
                    <a:pt x="293378" y="2181000"/>
                    <a:pt x="175131" y="2177933"/>
                  </a:cubicBezTo>
                  <a:cubicBezTo>
                    <a:pt x="56884" y="2174866"/>
                    <a:pt x="-28466" y="2189558"/>
                    <a:pt x="-181783" y="2192243"/>
                  </a:cubicBezTo>
                  <a:close/>
                </a:path>
              </a:pathLst>
            </a:custGeom>
            <a:solidFill>
              <a:schemeClr val="bg1">
                <a:alpha val="63000"/>
              </a:schemeClr>
            </a:solidFill>
            <a:ln w="76200"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2725396575">
                    <a:prstGeom prst="wedgeEllipseCallout">
                      <a:avLst>
                        <a:gd name="adj1" fmla="val -54755"/>
                        <a:gd name="adj2" fmla="val 3615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noAutofit/>
            </a:bodyPr>
            <a:lstStyle/>
            <a:p>
              <a:pPr algn="ctr"/>
              <a:endParaRPr lang="ko-KR" altLang="en-US" sz="66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THE마리오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7619FF-96C0-4BAE-9E7B-DB498114ABB2}"/>
                </a:ext>
              </a:extLst>
            </p:cNvPr>
            <p:cNvSpPr txBox="1"/>
            <p:nvPr/>
          </p:nvSpPr>
          <p:spPr>
            <a:xfrm>
              <a:off x="1787584" y="3383280"/>
              <a:ext cx="296267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0" dirty="0" smtClean="0">
                  <a:solidFill>
                    <a:srgbClr val="474747"/>
                  </a:solidFill>
                </a:rPr>
                <a:t>타자 게임</a:t>
              </a:r>
              <a:endParaRPr lang="en-US" altLang="ko-KR" sz="5000" dirty="0" smtClean="0">
                <a:solidFill>
                  <a:srgbClr val="474747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7619FF-96C0-4BAE-9E7B-DB498114ABB2}"/>
              </a:ext>
            </a:extLst>
          </p:cNvPr>
          <p:cNvSpPr txBox="1"/>
          <p:nvPr/>
        </p:nvSpPr>
        <p:spPr>
          <a:xfrm>
            <a:off x="3268917" y="4429253"/>
            <a:ext cx="1402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rgbClr val="474747"/>
                </a:solidFill>
              </a:rPr>
              <a:t>김성경</a:t>
            </a:r>
            <a:r>
              <a:rPr lang="en-US" altLang="ko-KR" sz="1500" dirty="0" smtClean="0">
                <a:solidFill>
                  <a:srgbClr val="474747"/>
                </a:solidFill>
              </a:rPr>
              <a:t>,</a:t>
            </a:r>
            <a:r>
              <a:rPr lang="ko-KR" altLang="en-US" sz="1500" dirty="0" smtClean="0">
                <a:solidFill>
                  <a:srgbClr val="474747"/>
                </a:solidFill>
              </a:rPr>
              <a:t>김희태</a:t>
            </a:r>
            <a:endParaRPr lang="en-US" altLang="ko-KR" sz="1500" dirty="0" smtClean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67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7A9C39-EFB5-431B-A6D8-CC6ECC51D1A9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D7E83E-5ABF-4D01-BF99-FA1EA130B769}"/>
                </a:ext>
              </a:extLst>
            </p:cNvPr>
            <p:cNvSpPr txBox="1"/>
            <p:nvPr/>
          </p:nvSpPr>
          <p:spPr>
            <a:xfrm>
              <a:off x="1918580" y="607012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/>
                <a:t>실행 화면</a:t>
              </a:r>
              <a:endParaRPr lang="ko-KR" altLang="en-US" sz="36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983E598-3D8E-4BE0-B029-334A6B702655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6DB2690-73BB-43CD-A685-F469A1D28057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32586464-55EB-4CC2-ADB3-F77824954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EF59437-8183-4D87-8AD1-E3318A3677EC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D287C1CE-E4D0-43E7-90A4-5EDB407AFD9D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FDB23BA-BBDD-4646-A49B-F9C7AC225CA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07" y="1627179"/>
            <a:ext cx="3663087" cy="4657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36" y="1627179"/>
            <a:ext cx="3625950" cy="2511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793" y="1627179"/>
            <a:ext cx="3634943" cy="42119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164" y="4200568"/>
            <a:ext cx="3148461" cy="23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5B238F-C7A0-41CF-95DE-0E275B5858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57" y="1718976"/>
            <a:ext cx="10717697" cy="458458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7A9C39-EFB5-431B-A6D8-CC6ECC51D1A9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D7E83E-5ABF-4D01-BF99-FA1EA130B769}"/>
                </a:ext>
              </a:extLst>
            </p:cNvPr>
            <p:cNvSpPr txBox="1"/>
            <p:nvPr/>
          </p:nvSpPr>
          <p:spPr>
            <a:xfrm>
              <a:off x="1918580" y="607012"/>
              <a:ext cx="3570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err="1" smtClean="0"/>
                <a:t>코드실행</a:t>
              </a:r>
              <a:r>
                <a:rPr lang="ko-KR" altLang="en-US" sz="3600" dirty="0" smtClean="0"/>
                <a:t> 동영상</a:t>
              </a:r>
              <a:endParaRPr lang="ko-KR" altLang="en-US" sz="36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983E598-3D8E-4BE0-B029-334A6B702655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6DB2690-73BB-43CD-A685-F469A1D28057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32586464-55EB-4CC2-ADB3-F77824954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EF59437-8183-4D87-8AD1-E3318A3677EC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D287C1CE-E4D0-43E7-90A4-5EDB407AFD9D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FDB23BA-BBDD-4646-A49B-F9C7AC225C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47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5F55B3-844D-4F9E-A71F-2175D28853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61" y="604729"/>
            <a:ext cx="5694158" cy="3767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C9945-F68A-463C-8715-6DCFC1ED5291}"/>
              </a:ext>
            </a:extLst>
          </p:cNvPr>
          <p:cNvSpPr txBox="1"/>
          <p:nvPr/>
        </p:nvSpPr>
        <p:spPr>
          <a:xfrm>
            <a:off x="984303" y="2001494"/>
            <a:ext cx="4810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mtClean="0">
                <a:latin typeface="+mn-ea"/>
              </a:rPr>
              <a:t>감사합니다</a:t>
            </a:r>
            <a:endParaRPr lang="ko-KR" altLang="en-US" sz="4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783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D703992E-8908-4D2A-935C-74B339B2F3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1958301"/>
            <a:ext cx="10120237" cy="86570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B0DEAD8-4ED7-411F-A9B2-8E15A051E4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3064373"/>
            <a:ext cx="10120237" cy="86570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04E2296-A76E-43D2-88E8-F9AE45482A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689" y="4169060"/>
            <a:ext cx="10120237" cy="86570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/>
                <a:t>목차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ED49C3-F66E-4523-B628-886D2EB2B0DC}"/>
              </a:ext>
            </a:extLst>
          </p:cNvPr>
          <p:cNvGrpSpPr/>
          <p:nvPr/>
        </p:nvGrpSpPr>
        <p:grpSpPr>
          <a:xfrm>
            <a:off x="797090" y="2016438"/>
            <a:ext cx="841892" cy="756776"/>
            <a:chOff x="1139593" y="3362140"/>
            <a:chExt cx="1719354" cy="1545526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94889B9-EEB6-4C87-BF98-E034BD2C92A0}"/>
                </a:ext>
              </a:extLst>
            </p:cNvPr>
            <p:cNvSpPr/>
            <p:nvPr/>
          </p:nvSpPr>
          <p:spPr>
            <a:xfrm>
              <a:off x="1139593" y="3362140"/>
              <a:ext cx="1719354" cy="1545526"/>
            </a:xfrm>
            <a:custGeom>
              <a:avLst/>
              <a:gdLst>
                <a:gd name="connsiteX0" fmla="*/ 859677 w 1719354"/>
                <a:gd name="connsiteY0" fmla="*/ 0 h 1545526"/>
                <a:gd name="connsiteX1" fmla="*/ 1032932 w 1719354"/>
                <a:gd name="connsiteY1" fmla="*/ 15700 h 1545526"/>
                <a:gd name="connsiteX2" fmla="*/ 1085365 w 1719354"/>
                <a:gd name="connsiteY2" fmla="*/ 30331 h 1545526"/>
                <a:gd name="connsiteX3" fmla="*/ 897106 w 1719354"/>
                <a:gd name="connsiteY3" fmla="*/ 699267 h 1545526"/>
                <a:gd name="connsiteX4" fmla="*/ 1623684 w 1719354"/>
                <a:gd name="connsiteY4" fmla="*/ 425412 h 1545526"/>
                <a:gd name="connsiteX5" fmla="*/ 1651796 w 1719354"/>
                <a:gd name="connsiteY5" fmla="*/ 471969 h 1545526"/>
                <a:gd name="connsiteX6" fmla="*/ 1719354 w 1719354"/>
                <a:gd name="connsiteY6" fmla="*/ 772763 h 1545526"/>
                <a:gd name="connsiteX7" fmla="*/ 859677 w 1719354"/>
                <a:gd name="connsiteY7" fmla="*/ 1545526 h 1545526"/>
                <a:gd name="connsiteX8" fmla="*/ 0 w 1719354"/>
                <a:gd name="connsiteY8" fmla="*/ 772763 h 1545526"/>
                <a:gd name="connsiteX9" fmla="*/ 859677 w 1719354"/>
                <a:gd name="connsiteY9" fmla="*/ 0 h 154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354" h="1545526">
                  <a:moveTo>
                    <a:pt x="859677" y="0"/>
                  </a:moveTo>
                  <a:cubicBezTo>
                    <a:pt x="919025" y="0"/>
                    <a:pt x="976969" y="5406"/>
                    <a:pt x="1032932" y="15700"/>
                  </a:cubicBezTo>
                  <a:lnTo>
                    <a:pt x="1085365" y="30331"/>
                  </a:lnTo>
                  <a:lnTo>
                    <a:pt x="897106" y="699267"/>
                  </a:lnTo>
                  <a:lnTo>
                    <a:pt x="1623684" y="425412"/>
                  </a:lnTo>
                  <a:lnTo>
                    <a:pt x="1651796" y="471969"/>
                  </a:lnTo>
                  <a:cubicBezTo>
                    <a:pt x="1695298" y="564421"/>
                    <a:pt x="1719354" y="666067"/>
                    <a:pt x="1719354" y="772763"/>
                  </a:cubicBezTo>
                  <a:cubicBezTo>
                    <a:pt x="1719354" y="1199548"/>
                    <a:pt x="1334463" y="1545526"/>
                    <a:pt x="859677" y="1545526"/>
                  </a:cubicBezTo>
                  <a:cubicBezTo>
                    <a:pt x="384891" y="1545526"/>
                    <a:pt x="0" y="1199548"/>
                    <a:pt x="0" y="772763"/>
                  </a:cubicBezTo>
                  <a:cubicBezTo>
                    <a:pt x="0" y="345978"/>
                    <a:pt x="384891" y="0"/>
                    <a:pt x="859677" y="0"/>
                  </a:cubicBezTo>
                  <a:close/>
                </a:path>
              </a:pathLst>
            </a:cu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7C74175-53CE-4B29-9DC7-C43B0A39CC7E}"/>
                </a:ext>
              </a:extLst>
            </p:cNvPr>
            <p:cNvCxnSpPr/>
            <p:nvPr/>
          </p:nvCxnSpPr>
          <p:spPr>
            <a:xfrm>
              <a:off x="1759352" y="3475219"/>
              <a:ext cx="127321" cy="453203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E040219-2C84-4A16-AF46-D344E1B8B2FE}"/>
                </a:ext>
              </a:extLst>
            </p:cNvPr>
            <p:cNvCxnSpPr/>
            <p:nvPr/>
          </p:nvCxnSpPr>
          <p:spPr>
            <a:xfrm flipV="1">
              <a:off x="1385406" y="4123003"/>
              <a:ext cx="443394" cy="137132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024B565-F800-4140-8217-AE441CAD7015}"/>
                </a:ext>
              </a:extLst>
            </p:cNvPr>
            <p:cNvCxnSpPr/>
            <p:nvPr/>
          </p:nvCxnSpPr>
          <p:spPr>
            <a:xfrm>
              <a:off x="1999270" y="4281628"/>
              <a:ext cx="0" cy="395311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DC1CEC1-6257-4057-84DC-3AD186224092}"/>
                </a:ext>
              </a:extLst>
            </p:cNvPr>
            <p:cNvCxnSpPr/>
            <p:nvPr/>
          </p:nvCxnSpPr>
          <p:spPr>
            <a:xfrm>
              <a:off x="2210765" y="4222747"/>
              <a:ext cx="335665" cy="293718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F8F0DE5-E054-42E0-A808-E43D4B1B531F}"/>
              </a:ext>
            </a:extLst>
          </p:cNvPr>
          <p:cNvGrpSpPr/>
          <p:nvPr/>
        </p:nvGrpSpPr>
        <p:grpSpPr>
          <a:xfrm rot="20905355">
            <a:off x="854402" y="3185295"/>
            <a:ext cx="631554" cy="616139"/>
            <a:chOff x="709127" y="3615690"/>
            <a:chExt cx="924658" cy="902089"/>
          </a:xfrm>
        </p:grpSpPr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09036F90-5B7A-4F4B-B4C7-376458D36161}"/>
                </a:ext>
              </a:extLst>
            </p:cNvPr>
            <p:cNvSpPr/>
            <p:nvPr/>
          </p:nvSpPr>
          <p:spPr>
            <a:xfrm>
              <a:off x="857744" y="3707705"/>
              <a:ext cx="632587" cy="81007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3F7"/>
                </a:solidFill>
              </a:endParaRPr>
            </a:p>
          </p:txBody>
        </p:sp>
        <p:sp>
          <p:nvSpPr>
            <p:cNvPr id="69" name="직각 삼각형 68">
              <a:extLst>
                <a:ext uri="{FF2B5EF4-FFF2-40B4-BE49-F238E27FC236}">
                  <a16:creationId xmlns:a16="http://schemas.microsoft.com/office/drawing/2014/main" id="{D74A6F3C-1DAC-41D9-9856-05E2AC30D4B9}"/>
                </a:ext>
              </a:extLst>
            </p:cNvPr>
            <p:cNvSpPr/>
            <p:nvPr/>
          </p:nvSpPr>
          <p:spPr>
            <a:xfrm>
              <a:off x="769620" y="3707704"/>
              <a:ext cx="546628" cy="810070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DD19D3F-CB44-4E11-9964-B5E269636D0B}"/>
                </a:ext>
              </a:extLst>
            </p:cNvPr>
            <p:cNvSpPr/>
            <p:nvPr/>
          </p:nvSpPr>
          <p:spPr>
            <a:xfrm flipH="1">
              <a:off x="1031828" y="3707709"/>
              <a:ext cx="546628" cy="810070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6C72F10-BB46-40F7-8B71-F37B528061BD}"/>
                </a:ext>
              </a:extLst>
            </p:cNvPr>
            <p:cNvSpPr/>
            <p:nvPr/>
          </p:nvSpPr>
          <p:spPr>
            <a:xfrm>
              <a:off x="709127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721A386-5E26-43ED-819D-CBED1ECA1246}"/>
                </a:ext>
              </a:extLst>
            </p:cNvPr>
            <p:cNvSpPr/>
            <p:nvPr/>
          </p:nvSpPr>
          <p:spPr>
            <a:xfrm>
              <a:off x="1104749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292EEC7-E3BA-4030-B3AA-4D5B42DD9AFB}"/>
                </a:ext>
              </a:extLst>
            </p:cNvPr>
            <p:cNvSpPr/>
            <p:nvPr/>
          </p:nvSpPr>
          <p:spPr>
            <a:xfrm>
              <a:off x="1500371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C8BE61C-F3E4-4B85-BFDA-7A51E1883C38}"/>
              </a:ext>
            </a:extLst>
          </p:cNvPr>
          <p:cNvGrpSpPr/>
          <p:nvPr/>
        </p:nvGrpSpPr>
        <p:grpSpPr>
          <a:xfrm>
            <a:off x="764406" y="4187643"/>
            <a:ext cx="813738" cy="773885"/>
            <a:chOff x="2632648" y="4525317"/>
            <a:chExt cx="1441586" cy="1370984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0A134EF-6B9D-4234-9CEA-C2D1F6755644}"/>
                </a:ext>
              </a:extLst>
            </p:cNvPr>
            <p:cNvSpPr/>
            <p:nvPr/>
          </p:nvSpPr>
          <p:spPr>
            <a:xfrm rot="20826998">
              <a:off x="2955408" y="4921889"/>
              <a:ext cx="1003462" cy="974412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DFD0737-7962-4580-B22D-C09F6A5AFA82}"/>
                </a:ext>
              </a:extLst>
            </p:cNvPr>
            <p:cNvSpPr/>
            <p:nvPr/>
          </p:nvSpPr>
          <p:spPr>
            <a:xfrm rot="18579472">
              <a:off x="2632648" y="4859724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825DE25-D29E-4309-B09C-03F140A22B47}"/>
                </a:ext>
              </a:extLst>
            </p:cNvPr>
            <p:cNvSpPr/>
            <p:nvPr/>
          </p:nvSpPr>
          <p:spPr>
            <a:xfrm rot="20826998">
              <a:off x="3077660" y="4525317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4031A18-13A0-436D-8B8B-1546B8F0C2A4}"/>
                </a:ext>
              </a:extLst>
            </p:cNvPr>
            <p:cNvSpPr/>
            <p:nvPr/>
          </p:nvSpPr>
          <p:spPr>
            <a:xfrm rot="1563575">
              <a:off x="3628899" y="4639936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47F3A78B-4D9C-477B-B86F-D93910985A6A}"/>
                </a:ext>
              </a:extLst>
            </p:cNvPr>
            <p:cNvSpPr/>
            <p:nvPr/>
          </p:nvSpPr>
          <p:spPr>
            <a:xfrm>
              <a:off x="3131226" y="5083187"/>
              <a:ext cx="651827" cy="651816"/>
            </a:xfrm>
            <a:prstGeom prst="ellipse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B2B5D760-1249-44DB-AD19-BAA8EEFD9E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7492985-B190-4D32-B09C-5114A6C4AE23}"/>
              </a:ext>
            </a:extLst>
          </p:cNvPr>
          <p:cNvSpPr txBox="1"/>
          <p:nvPr/>
        </p:nvSpPr>
        <p:spPr>
          <a:xfrm>
            <a:off x="1794418" y="2110187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+mn-ea"/>
              </a:rPr>
              <a:t>주요기능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318CE8F-FD23-4171-B9AF-979118D3B457}"/>
              </a:ext>
            </a:extLst>
          </p:cNvPr>
          <p:cNvSpPr txBox="1"/>
          <p:nvPr/>
        </p:nvSpPr>
        <p:spPr>
          <a:xfrm>
            <a:off x="1794417" y="3210585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+mn-ea"/>
              </a:rPr>
              <a:t>기능별 알고리즘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0B126C3-D353-4972-8F13-DA6DDB366E69}"/>
              </a:ext>
            </a:extLst>
          </p:cNvPr>
          <p:cNvSpPr txBox="1"/>
          <p:nvPr/>
        </p:nvSpPr>
        <p:spPr>
          <a:xfrm>
            <a:off x="1794416" y="4310911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+mn-ea"/>
              </a:rPr>
              <a:t>실행 화면 및 동영상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7554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5F55B3-844D-4F9E-A71F-2175D28853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61" y="604729"/>
            <a:ext cx="5694158" cy="3767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C9945-F68A-463C-8715-6DCFC1ED5291}"/>
              </a:ext>
            </a:extLst>
          </p:cNvPr>
          <p:cNvSpPr txBox="1"/>
          <p:nvPr/>
        </p:nvSpPr>
        <p:spPr>
          <a:xfrm>
            <a:off x="984303" y="1426728"/>
            <a:ext cx="4810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+mn-ea"/>
              </a:rPr>
              <a:t>중복없이 랜덤으로 출력된 단어를 입력하여 한 문제당 </a:t>
            </a:r>
            <a:endParaRPr lang="en-US" altLang="ko-KR" sz="2400" dirty="0" smtClean="0">
              <a:latin typeface="+mn-ea"/>
            </a:endParaRPr>
          </a:p>
          <a:p>
            <a:pPr algn="ctr"/>
            <a:r>
              <a:rPr lang="en-US" altLang="ko-KR" sz="2400" dirty="0" smtClean="0">
                <a:latin typeface="+mn-ea"/>
              </a:rPr>
              <a:t>10</a:t>
            </a:r>
            <a:r>
              <a:rPr lang="ko-KR" altLang="en-US" sz="2400" dirty="0" smtClean="0">
                <a:latin typeface="+mn-ea"/>
              </a:rPr>
              <a:t>점씩 계산하여 </a:t>
            </a:r>
            <a:endParaRPr lang="en-US" altLang="ko-KR" sz="2400" dirty="0" smtClean="0">
              <a:latin typeface="+mn-ea"/>
            </a:endParaRPr>
          </a:p>
          <a:p>
            <a:pPr algn="ctr"/>
            <a:r>
              <a:rPr lang="en-US" altLang="ko-KR" sz="2400" dirty="0" smtClean="0">
                <a:latin typeface="+mn-ea"/>
              </a:rPr>
              <a:t>80</a:t>
            </a:r>
            <a:r>
              <a:rPr lang="ko-KR" altLang="en-US" sz="2400" dirty="0" smtClean="0">
                <a:latin typeface="+mn-ea"/>
              </a:rPr>
              <a:t>점 미만이면 재도전</a:t>
            </a:r>
            <a:r>
              <a:rPr lang="en-US" altLang="ko-KR" sz="2400" dirty="0" smtClean="0">
                <a:latin typeface="+mn-ea"/>
              </a:rPr>
              <a:t>,</a:t>
            </a:r>
          </a:p>
          <a:p>
            <a:pPr algn="ctr"/>
            <a:r>
              <a:rPr lang="en-US" altLang="ko-KR" sz="2400" dirty="0" smtClean="0">
                <a:latin typeface="+mn-ea"/>
              </a:rPr>
              <a:t>80</a:t>
            </a:r>
            <a:r>
              <a:rPr lang="ko-KR" altLang="en-US" sz="2400" dirty="0" smtClean="0">
                <a:latin typeface="+mn-ea"/>
              </a:rPr>
              <a:t>점 이상이면 어려운 모드로 도전 할 수 있다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162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/>
                <a:t>1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11486"/>
            <a:chOff x="935928" y="2243219"/>
            <a:chExt cx="3440871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1307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출제될 단어 배열과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중복되지 않게 비교할 수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있는 </a:t>
              </a:r>
              <a:r>
                <a:rPr lang="ko-KR" altLang="en-US" sz="1700" dirty="0" err="1" smtClean="0">
                  <a:solidFill>
                    <a:srgbClr val="474747"/>
                  </a:solidFill>
                  <a:latin typeface="+mn-ea"/>
                </a:rPr>
                <a:t>임시배열을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만들었습니다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6" y="1830737"/>
            <a:ext cx="7704334" cy="32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8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037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2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1231070" y="2672382"/>
            <a:ext cx="8319253" cy="3500846"/>
            <a:chOff x="-5970472" y="2243219"/>
            <a:chExt cx="7997679" cy="555050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70471" y="4343089"/>
              <a:ext cx="4781528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-5970472" y="4760868"/>
              <a:ext cx="4643392" cy="2293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한글 단어와 영어 </a:t>
              </a:r>
              <a:r>
                <a:rPr lang="ko-KR" altLang="en-US" sz="1700" dirty="0" err="1" smtClean="0">
                  <a:solidFill>
                    <a:srgbClr val="474747"/>
                  </a:solidFill>
                  <a:latin typeface="+mn-ea"/>
                </a:rPr>
                <a:t>단어를선택하여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입력하면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해당 배열의 단어가 출제 되도록 했습니다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46" y="1680808"/>
            <a:ext cx="10708713" cy="183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6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3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99941"/>
            <a:chOff x="935928" y="2243219"/>
            <a:chExt cx="3440871" cy="37131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2764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선택된 배열에서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개의 단어가 출제되고</a:t>
              </a:r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임시 배열과 비교하여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중복으로 나오지 않게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작성하였습니다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문제를 맞추면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점수는 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점씩 올라갑니다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7" y="1545062"/>
            <a:ext cx="7710958" cy="42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7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4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11486"/>
            <a:chOff x="935928" y="2243219"/>
            <a:chExt cx="3440871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2501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문제가 나온 후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게임 종료와 현재 점수에 따라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80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 미만일 경우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재도전을 할 수 있고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원치 않는다면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프로그램이 종료됩니다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6" y="1545062"/>
            <a:ext cx="7589176" cy="48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8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5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11486"/>
            <a:chOff x="935928" y="2243219"/>
            <a:chExt cx="3440871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1714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80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 이상일 경우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조금 더 어려운 난이도에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도전할 수 있습니다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20" y="1749750"/>
            <a:ext cx="7697161" cy="236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4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/>
                <a:t>6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="" xmlns:ask="http://schemas.microsoft.com/office/drawing/2018/sketchyshapes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11486"/>
            <a:chOff x="935928" y="2243219"/>
            <a:chExt cx="3440871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1714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어려운 단어의 배열로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추가 진행되며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위와 동일한 코드로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반복하였습니다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5" y="1487961"/>
            <a:ext cx="6360339" cy="501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ookieRun Bold"/>
        <a:ea typeface="CookieRun Bold"/>
        <a:cs typeface=""/>
      </a:majorFont>
      <a:minorFont>
        <a:latin typeface="CookieRun Regular"/>
        <a:ea typeface="CookieRu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148</Words>
  <Application>Microsoft Office PowerPoint</Application>
  <PresentationFormat>와이드스크린</PresentationFormat>
  <Paragraphs>62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CookieRun Regular</vt:lpstr>
      <vt:lpstr>CookieRun Bold</vt:lpstr>
      <vt:lpstr>THE마리오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제희</dc:creator>
  <cp:lastModifiedBy>human-19</cp:lastModifiedBy>
  <cp:revision>33</cp:revision>
  <dcterms:created xsi:type="dcterms:W3CDTF">2021-06-28T10:57:48Z</dcterms:created>
  <dcterms:modified xsi:type="dcterms:W3CDTF">2024-08-23T00:03:50Z</dcterms:modified>
</cp:coreProperties>
</file>